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46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0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4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58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2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4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1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64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78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1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80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C3717-A0BF-4226-BBD3-FF00A664159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C61E-1867-4A82-93E8-D1B03CEC0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36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6" y="260648"/>
            <a:ext cx="7890023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2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848872" cy="55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7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MyData\My Documents\My Pictures\Screenshots\Screenshot (27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72728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MyData\My Documents\My Pictures\Screenshots\Screenshot (26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2728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7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MyData\My Documents\My Pictures\Screenshots\Screenshot (27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2008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7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MyData\My Documents\My Pictures\Screenshots\Screenshot (2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2879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2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3n0h9tb65y8q.cloudfront.net/public_assets/assets/000/002/632/original/Datatypes_in_Java.png?16433815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7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33670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6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MyData\My Documents\My Pictures\Screenshots\Screenshot (26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34481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66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3n0h9tb65y8q.cloudfront.net/public_assets/assets/000/002/633/original/final.png?16433823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0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3n0h9tb65y8q.cloudfront.net/public_assets/assets/000/002/634/original/Java_access_modifiers.png?1643383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0" y="548680"/>
            <a:ext cx="793150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9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80097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73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MyData\My Documents\My Pictures\Screenshots\Screenshot (22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7" y="1484784"/>
            <a:ext cx="8626475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804" y="548680"/>
            <a:ext cx="294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Scope Level</a:t>
            </a:r>
            <a:endParaRPr lang="en-IN" sz="2800" b="1" i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6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d3n0h9tb65y8q.cloudfront.net/public_assets/assets/000/002/654/original/Operators_in_Java.png?16433897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920880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2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MyData\My Documents\My Pictures\Screenshots\Screenshot (22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40960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2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MyData\My Documents\My Pictures\Screenshots\Screenshot (23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20688"/>
            <a:ext cx="6696743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1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507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9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3n0h9tb65y8q.cloudfront.net/public_assets/assets/000/002/641/original/Types_of_packages.png?16433851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0891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131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06489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06489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84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776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6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68752" cy="24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object and class in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6" descr="Image result for object and class in javatpoi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28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5503998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4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9283"/>
            <a:ext cx="8064896" cy="56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https://d3n0h9tb65y8q.cloudfront.net/public_assets/assets/000/002/624/original/object.png?1643379368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https://d3n0h9tb65y8q.cloudfront.net/public_assets/assets/000/002/624/original/object.png?16433793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65139"/>
            <a:ext cx="3744415" cy="58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29" y="478458"/>
            <a:ext cx="3905250" cy="58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0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41682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8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MyData\My Documents\My Pictures\Screenshots\Screenshot (23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980729"/>
            <a:ext cx="847407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94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3n0h9tb65y8q.cloudfront.net/public_assets/assets/000/002/643/original/Method_Declaration.png?16433853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764704"/>
            <a:ext cx="828092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90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MyData\My Documents\My Pictures\Screenshots\Screenshot (26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272808" cy="51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7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741682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65105"/>
            <a:ext cx="576064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29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2473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2728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49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77686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4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55272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58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4168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7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MyData\My Documents\My Pictures\Screenshots\Screenshot (2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36712"/>
            <a:ext cx="7272808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78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MyData\My Documents\My Pictures\Screenshots\Screenshot (2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1"/>
            <a:ext cx="712879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1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MyData\My Documents\My Pictures\Screenshots\Screenshot (2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9"/>
            <a:ext cx="720080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96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MyData\My Documents\My Pictures\Screenshots\Screenshot (2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27280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91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7207374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3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MyData\My Documents\My Pictures\Screenshots\Screenshot (27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63284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07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91" y="332656"/>
            <a:ext cx="6192688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12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76875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4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548680"/>
            <a:ext cx="7272806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94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0728"/>
            <a:ext cx="648072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06"/>
            <a:ext cx="2952328" cy="73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57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626469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56084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31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7078216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390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9847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61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3n0h9tb65y8q.cloudfront.net/public_assets/assets/000/002/645/original/Single_Inheritance.png?1643385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48680"/>
            <a:ext cx="626469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5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MyData\My Documents\My Pictures\Screenshots\Screenshot (2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2008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87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d3n0h9tb65y8q.cloudfront.net/public_assets/assets/000/002/646/original/Multilevel_Inheritance.png?16433859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572499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84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MyData\My Documents\My Pictures\Screenshots\Screenshot (25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691276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0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3n0h9tb65y8q.cloudfront.net/public_assets/assets/000/002/648/original/Multiple_Inheritance.png?16433861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6672"/>
            <a:ext cx="5204470" cy="57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70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Data\My Documents\My Pictures\Screenshots\Screenshot (25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705678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94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3n0h9tb65y8q.cloudfront.net/public_assets/assets/000/002/622/original/JRE.png?16433791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813690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43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48883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94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56084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77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d3n0h9tb65y8q.cloudfront.net/public_assets/assets/000/002/650/original/Hybrid_Inheritance.png?16433862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5"/>
            <a:ext cx="619268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76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69674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20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3n0h9tb65y8q.cloudfront.net/public_assets/assets/000/002/647/original/Hierarchical_Inheritance.png?16433860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3284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90503" y="5445224"/>
            <a:ext cx="4549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Hierarchical </a:t>
            </a: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69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D:\MyData\My Documents\My Pictures\Screenshots\Screenshot (29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2696"/>
            <a:ext cx="6840760" cy="475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52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08912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16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80920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39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 descr="D:\MyData\My Documents\My Pictures\Screenshots\Screenshot (23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8640"/>
            <a:ext cx="7737994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89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:\MyData\My Documents\My Pictures\Screenshots\Screenshot (23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908721"/>
            <a:ext cx="8474075" cy="48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0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3n0h9tb65y8q.cloudfront.net/public_assets/assets/000/002/623/original/JDK.png?1643379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92088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335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704856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43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648072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27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MyData\My Documents\My Pictures\Screenshots\Screenshot (25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6" y="908720"/>
            <a:ext cx="695200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265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D:\MyData\My Documents\My Pictures\Screenshots\Screenshot (25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48883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54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MyData\My Documents\My Pictures\Screenshots\Screenshot (2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1"/>
            <a:ext cx="72008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47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560840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49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:\MyData\My Documents\My Pictures\Screenshots\Screenshot (29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80728"/>
            <a:ext cx="8153400" cy="45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32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344816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13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2008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87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6"/>
            <a:ext cx="662473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7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848872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064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56084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223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78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76875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73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MyData\My Documents\My Pictures\Screenshots\Screenshot (2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5"/>
            <a:ext cx="676875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79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MyData\My Documents\My Pictures\Screenshots\Screenshot (26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69847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80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MyData\My Documents\My Pictures\Screenshots\Screenshot (25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56084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31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MyData\My Documents\My Pictures\Screenshots\Screenshot (27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728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77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734481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65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7416824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8518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136904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6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3n0h9tb65y8q.cloudfront.net/public_assets/assets/000/002/629/original/declaring_a_variable.png?1643381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352928" cy="57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164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20080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31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33670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46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MyData\My Documents\My Pictures\Screenshots\Screenshot (28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69975"/>
            <a:ext cx="7200800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267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41682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80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MyData\My Documents\My Pictures\Screenshots\Screenshot (27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980728"/>
            <a:ext cx="649287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39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691276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458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6672"/>
            <a:ext cx="6768752" cy="57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010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78260"/>
            <a:ext cx="7639050" cy="45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On-screen Show (4:3)</PresentationFormat>
  <Paragraphs>2</Paragraphs>
  <Slides>97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Siddheshwar</dc:creator>
  <cp:lastModifiedBy>Siddheshwar</cp:lastModifiedBy>
  <cp:revision>1</cp:revision>
  <dcterms:created xsi:type="dcterms:W3CDTF">2022-07-06T20:02:23Z</dcterms:created>
  <dcterms:modified xsi:type="dcterms:W3CDTF">2022-07-06T20:03:47Z</dcterms:modified>
</cp:coreProperties>
</file>